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2" r:id="rId5"/>
    <p:sldId id="258" r:id="rId6"/>
    <p:sldId id="259" r:id="rId7"/>
    <p:sldId id="261" r:id="rId8"/>
    <p:sldId id="262" r:id="rId9"/>
    <p:sldId id="275" r:id="rId10"/>
    <p:sldId id="264" r:id="rId11"/>
    <p:sldId id="273" r:id="rId12"/>
    <p:sldId id="265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245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4620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3979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7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8676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0552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442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5806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6203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4362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6316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6DF41-A04B-49E2-AC07-A01D6C4F3E39}" type="datetimeFigureOut">
              <a:rPr lang="ru-RU" smtClean="0"/>
              <a:pPr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A2841-F2BB-45F5-9021-F31B3E1E3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140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58" cy="1656183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 «Средняя школа № 6 г.Могилёва»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1484784"/>
            <a:ext cx="7452320" cy="3168352"/>
          </a:xfrm>
        </p:spPr>
        <p:txBody>
          <a:bodyPr>
            <a:noAutofit/>
          </a:bodyPr>
          <a:lstStyle/>
          <a:p>
            <a:pPr marL="457200" indent="-457200"/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Звонкие и глухие </a:t>
            </a:r>
          </a:p>
          <a:p>
            <a:pPr marL="457200" indent="-457200"/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согласные </a:t>
            </a:r>
          </a:p>
          <a:p>
            <a:pPr marL="457200" indent="-457200"/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корне слова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50851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классов:</a:t>
            </a: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Алехнович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Ирина Михайловна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626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715"/>
            <a:ext cx="8856983" cy="666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49817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 пропущенные буквы.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844824"/>
            <a:ext cx="8856982" cy="4945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8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оез</a:t>
            </a: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ru-RU" sz="8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отря</a:t>
            </a: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  <a:p>
            <a:pPr marL="0" indent="0">
              <a:buNone/>
            </a:pPr>
            <a:r>
              <a:rPr lang="ru-RU" sz="8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…ка, ре…кий </a:t>
            </a:r>
          </a:p>
          <a:p>
            <a:pPr marL="0" indent="0">
              <a:buNone/>
            </a:pPr>
            <a:r>
              <a:rPr lang="ru-RU" sz="8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</a:t>
            </a: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…ка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7670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35396"/>
            <a:ext cx="9324528" cy="6993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проверки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Подставь слово «нет».</a:t>
            </a:r>
          </a:p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 однокоренное слово.</a:t>
            </a:r>
          </a:p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ласково.</a:t>
            </a:r>
          </a:p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 слово по типу «один – много».</a:t>
            </a:r>
          </a:p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 однокоренной глагол.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47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1715"/>
            <a:ext cx="8928992" cy="656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проверки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51972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Поезд – нет поезда.</a:t>
            </a:r>
          </a:p>
          <a:p>
            <a:pPr mar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Резкий – резок.</a:t>
            </a:r>
          </a:p>
          <a:p>
            <a:pPr mar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Ложка – ложечка.</a:t>
            </a:r>
          </a:p>
          <a:p>
            <a:pPr mar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Отряд – отряды.</a:t>
            </a:r>
          </a:p>
          <a:p>
            <a:pPr marL="0" indent="0">
              <a:buNone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Спешка – спешить.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129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760" y="116631"/>
            <a:ext cx="8863735" cy="667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44</a:t>
            </a:r>
            <a:endParaRPr lang="ru-RU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Взаимопроверка</a:t>
            </a:r>
            <a:endParaRPr lang="ru-RU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6031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715"/>
            <a:ext cx="8784976" cy="6614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78621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45 в группах по 6 человек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085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47. </a:t>
            </a: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В. –Зубной - …, голубиный - …, луговой -… .</a:t>
            </a: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В. – Луковый - …, народный -…, трудовой - … </a:t>
            </a: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Дополнительно: пляжный - …, глазной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… 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1680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7497"/>
            <a:ext cx="8856984" cy="6614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922114"/>
          </a:xfrm>
        </p:spPr>
        <p:txBody>
          <a:bodyPr>
            <a:normAutofit fontScale="90000"/>
          </a:bodyPr>
          <a:lstStyle/>
          <a:p>
            <a:r>
              <a:rPr lang="ru-RU" sz="7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по выбору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29331"/>
          </a:xfrm>
        </p:spPr>
        <p:txBody>
          <a:bodyPr/>
          <a:lstStyle/>
          <a:p>
            <a:pPr marL="0" indent="0"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«6» Упр. 46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«8» Спишите, вставьте пропущенные буквы. </a:t>
            </a:r>
          </a:p>
          <a:p>
            <a:pPr marL="0" indent="0"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«10» Составьте из слов предложения, запишите их, подчеркните орфограммы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4108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396" y="188640"/>
            <a:ext cx="8552075" cy="6439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Д.з</a:t>
            </a: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Упр. 48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396" y="1600200"/>
            <a:ext cx="8624084" cy="5027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Дож(т, д)ь,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моро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(з, с), ко(ш, ж)ка,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(г, к)кий,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(ф, в</a:t>
            </a: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848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85698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3" y="692697"/>
            <a:ext cx="8640958" cy="165618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домашнего задания. Упр. 43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856984" cy="432048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Каким правилом пользовались при выполнении домашнего задания?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загадки. Объясните какие буквы вставили на месте выбора.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626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слова, какое правило их объединяет? Какая буква пропущена?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60848"/>
            <a:ext cx="8856984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Снег            г</a:t>
            </a:r>
          </a:p>
          <a:p>
            <a:pPr marL="0" indent="0">
              <a:buNone/>
            </a:pP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Мороз        ?</a:t>
            </a:r>
          </a:p>
          <a:p>
            <a:pPr marL="0" indent="0">
              <a:buNone/>
            </a:pP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Ложка        ж</a:t>
            </a:r>
          </a:p>
          <a:p>
            <a:pPr marL="0" indent="0">
              <a:buNone/>
            </a:pPr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Робко         б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8674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54" y="98629"/>
            <a:ext cx="8907834" cy="6572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96550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Тема.</a:t>
            </a:r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проверки звонких и глухих согласных в корне слова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17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Чистописание</a:t>
            </a:r>
            <a:endParaRPr lang="ru-RU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781128"/>
          </a:xfrm>
        </p:spPr>
        <p:txBody>
          <a:bodyPr>
            <a:normAutofit fontScale="92500" lnSpcReduction="10000"/>
          </a:bodyPr>
          <a:lstStyle/>
          <a:p>
            <a:r>
              <a:rPr lang="ru-RU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каких элементов состоит </a:t>
            </a:r>
            <a:r>
              <a:rPr lang="ru-RU" sz="5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прописная</a:t>
            </a:r>
            <a:r>
              <a:rPr lang="ru-RU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буква «З»</a:t>
            </a:r>
          </a:p>
          <a:p>
            <a:r>
              <a:rPr lang="ru-RU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каких элементов состоит </a:t>
            </a:r>
            <a:r>
              <a:rPr lang="ru-RU" sz="5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строчная</a:t>
            </a:r>
            <a:r>
              <a:rPr lang="ru-RU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буква «з»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7101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56984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Расположите буквы в порядке увеличения количества точек 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∙ ∙    З ∙    А ∙ ∙ ∙ ∙ ∙ ∙</a:t>
            </a:r>
          </a:p>
          <a:p>
            <a:pPr marL="0" indent="0"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 ∙ ∙ ∙ ∙   </a:t>
            </a:r>
          </a:p>
          <a:p>
            <a:pPr marL="0" indent="0"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∙ ∙ ∙       Р∙ ∙ ∙ ∙ ∙</a:t>
            </a:r>
          </a:p>
          <a:p>
            <a:pPr marL="0" indent="0"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∙ ∙ ∙ ∙ ∙ ∙ ∙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0452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7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</a:t>
            </a:r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1" y="1600200"/>
            <a:ext cx="8712967" cy="506916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обозначает это слово?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слово, поставьте ударение, подчеркните орфограмму.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понимаете «кормить завтраками"?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660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Прикольные картинки, фоны\Фоны для презентаций\фоны для презентаций\Фоны для презентаций\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760" y="116631"/>
            <a:ext cx="8863735" cy="667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61" y="274638"/>
            <a:ext cx="8863734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слова по их транскрипции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759" y="1556792"/>
            <a:ext cx="8863735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 а д о н’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 л’э н д а р’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 с т’о р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 и л а в’э к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 у д б о л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 б о т а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 и д’эл’ а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д’а т’и л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б’э р’и х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be-BY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п’и т’и т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4771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421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ГОСУДАРСТВЕННОЕ УЧРЕЖДЕНИЕ ОБРАЗОВАНИЯ «Средняя школа № 6 г.Могилёва»</vt:lpstr>
      <vt:lpstr>Проверка домашнего задания. Упр. 43</vt:lpstr>
      <vt:lpstr>Прочитайте слова, какое правило их объединяет? Какая буква пропущена?</vt:lpstr>
      <vt:lpstr>Слайд 4</vt:lpstr>
      <vt:lpstr>Тема.</vt:lpstr>
      <vt:lpstr>Чистописание</vt:lpstr>
      <vt:lpstr>Расположите буквы в порядке увеличения количества точек </vt:lpstr>
      <vt:lpstr>завтрак</vt:lpstr>
      <vt:lpstr>Запишите слова по их транскрипции</vt:lpstr>
      <vt:lpstr>Вставьте пропущенные буквы.</vt:lpstr>
      <vt:lpstr>Способы проверки</vt:lpstr>
      <vt:lpstr>Способы проверки</vt:lpstr>
      <vt:lpstr>Упражнение 44</vt:lpstr>
      <vt:lpstr>Упражнение 45 в группах по 6 человек</vt:lpstr>
      <vt:lpstr>Задания по выбору </vt:lpstr>
      <vt:lpstr>Д.з. Упр.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sweta</cp:lastModifiedBy>
  <cp:revision>33</cp:revision>
  <dcterms:created xsi:type="dcterms:W3CDTF">2018-01-20T18:14:41Z</dcterms:created>
  <dcterms:modified xsi:type="dcterms:W3CDTF">2018-04-29T10:07:11Z</dcterms:modified>
</cp:coreProperties>
</file>